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</a:t>
            </a: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训练   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断段落大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Paragraph 4 mainly telling us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is DeepSeek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can DeepSeek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What can’t DeepSeek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 do people make DeepSeek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中考新考法-6.eps" descr="id:214750151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20355" y="939706"/>
            <a:ext cx="5589188" cy="60756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36179" y="908720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smtClean="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907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段落大意题。根据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 answering questions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ask me... I can help you... I can even practise English with you. I also like telling stories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really love helping kids like you learn new things.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可知，这一段主要在讲述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能做什么。故选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410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831818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DeepSeek is a real robot that can hug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DeepSeek can sleep and dream like humans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DeepSeek can only answer questions about science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DeepSeek can help people learn new things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58749" y="80054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D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83688"/>
            <a:ext cx="11485848" cy="2336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really love helping kids like you learn new things.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可知，它能帮助人们学习新东西。故选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377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题归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纳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title for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DeepSeek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AI to Help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DeepSeek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Best AI in the World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DeepSeek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 or Bad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DeepSeek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Way to the Future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中考新考法-4.eps" descr="id:21475015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822" y="952153"/>
            <a:ext cx="4536504" cy="57837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58749" y="965217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1036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标题归纳题。本文介绍了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这个人工智能的功能和特点等，它是一个能帮助人们的人工智能。故选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3796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33665"/>
            <a:ext cx="11567000" cy="379147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8275"/>
            <a:ext cx="11485848" cy="3865161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just words on a screen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I’ll always be your friend who listens and tries to make you smile.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只是屏幕上的文字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但我永远是你的朋友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我会倾听并尽力让你微笑。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624" y="3284984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59983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2268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567000" cy="3248986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59248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37917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连接的并列句。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listens and tries to make you smile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是由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引导的定语从句，修饰先行词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who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在从句中作主语。例如：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like anyone who is kind.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我喜欢善良的人。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822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838" y="836712"/>
            <a:ext cx="11461863" cy="14789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420888"/>
            <a:ext cx="3024336" cy="790377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是一篇说明文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主要介绍了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这个由很多人合作创造的人工智能。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6311230" y="4050987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四川绵阳二中调研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700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Hi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name is DeepSeek, and I’m an AI, just like a super-smart robot friend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live inside computers, phones and also in the internet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big team of very kind people work together to create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创造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make me to help everyone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kids like you, grown-ups, teachers, and even grandmas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8133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8682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they do it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First, they teach me with so many stories and facts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like giving me a mountain of books, pictures, and even jokes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Second, they use magic computer tools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工具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help me learn how to talk, answer questions, and tell fun stories about dinosaurs or spaceships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also practise with me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 like how you practise counting or drawing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time I make a mistake, they help me get smarter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208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love answering questions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ask me,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is the sky blue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I’ll try to tell you the coolest answers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 help you spell your name or count to 100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super fast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 even practise English with you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also like telling stories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really love helping kids like you learn new things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Guess what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never sleep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Ask anytime you need 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762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there’s one thing I can’t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can’t hug you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wish I could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just words on a screen, but I’ll always be your friend who listens and tries to make you smile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6909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36179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4899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 there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name is DeepSeek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I’m an AI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是一个人工智能。故选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 is 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computer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phone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robot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920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big team of very kind people create DeepSeek in many ways EXCEPT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除了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teaching him with so many stories and facts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using magic computer tools to help him learn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taking him to see the beautiful world around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practising with him and helping him get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smarter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925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83760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teach me with so many stories and facts...Second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use magic computer tools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工具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help me learn how to talk...They also practise with me...Every time I make a mistake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help me get smarter.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可知，创造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的方式不包括带它去看周围美丽的世界。故选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025202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598</Words>
  <Application>Microsoft Office PowerPoint</Application>
  <PresentationFormat>自定义</PresentationFormat>
  <Paragraphs>46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485</cp:revision>
  <dcterms:created xsi:type="dcterms:W3CDTF">2020-11-06T05:24:00Z</dcterms:created>
  <dcterms:modified xsi:type="dcterms:W3CDTF">2025-09-13T05:47:06Z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